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262" r:id="rId1"/>
  </p:sldMasterIdLst>
  <p:notesMasterIdLst>
    <p:notesMasterId r:id="rId3"/>
  </p:notesMasterIdLst>
  <p:handoutMasterIdLst>
    <p:handoutMasterId r:id="rId4"/>
  </p:handoutMasterIdLst>
  <p:sldIdLst>
    <p:sldId id="895" r:id="rId2"/>
  </p:sldIdLst>
  <p:sldSz cx="10160000" cy="5715000"/>
  <p:notesSz cx="6797675" cy="9928225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itchFamily="34" charset="0"/>
        <a:ea typeface="+mn-ea"/>
        <a:cs typeface="+mn-cs"/>
      </a:defRPr>
    </a:lvl1pPr>
    <a:lvl2pPr marL="45711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itchFamily="34" charset="0"/>
        <a:ea typeface="+mn-ea"/>
        <a:cs typeface="+mn-cs"/>
      </a:defRPr>
    </a:lvl2pPr>
    <a:lvl3pPr marL="914235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itchFamily="34" charset="0"/>
        <a:ea typeface="+mn-ea"/>
        <a:cs typeface="+mn-cs"/>
      </a:defRPr>
    </a:lvl3pPr>
    <a:lvl4pPr marL="1371352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itchFamily="34" charset="0"/>
        <a:ea typeface="+mn-ea"/>
        <a:cs typeface="+mn-cs"/>
      </a:defRPr>
    </a:lvl4pPr>
    <a:lvl5pPr marL="1828472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itchFamily="34" charset="0"/>
        <a:ea typeface="+mn-ea"/>
        <a:cs typeface="+mn-cs"/>
      </a:defRPr>
    </a:lvl5pPr>
    <a:lvl6pPr marL="2285589" algn="l" defTabSz="914235" rtl="0" eaLnBrk="1" latinLnBrk="0" hangingPunct="1">
      <a:defRPr kern="1200">
        <a:solidFill>
          <a:schemeClr val="tx1"/>
        </a:solidFill>
        <a:latin typeface="Trebuchet MS" pitchFamily="34" charset="0"/>
        <a:ea typeface="+mn-ea"/>
        <a:cs typeface="+mn-cs"/>
      </a:defRPr>
    </a:lvl6pPr>
    <a:lvl7pPr marL="2742706" algn="l" defTabSz="914235" rtl="0" eaLnBrk="1" latinLnBrk="0" hangingPunct="1">
      <a:defRPr kern="1200">
        <a:solidFill>
          <a:schemeClr val="tx1"/>
        </a:solidFill>
        <a:latin typeface="Trebuchet MS" pitchFamily="34" charset="0"/>
        <a:ea typeface="+mn-ea"/>
        <a:cs typeface="+mn-cs"/>
      </a:defRPr>
    </a:lvl7pPr>
    <a:lvl8pPr marL="3199824" algn="l" defTabSz="914235" rtl="0" eaLnBrk="1" latinLnBrk="0" hangingPunct="1">
      <a:defRPr kern="1200">
        <a:solidFill>
          <a:schemeClr val="tx1"/>
        </a:solidFill>
        <a:latin typeface="Trebuchet MS" pitchFamily="34" charset="0"/>
        <a:ea typeface="+mn-ea"/>
        <a:cs typeface="+mn-cs"/>
      </a:defRPr>
    </a:lvl8pPr>
    <a:lvl9pPr marL="3656942" algn="l" defTabSz="914235" rtl="0" eaLnBrk="1" latinLnBrk="0" hangingPunct="1">
      <a:defRPr kern="1200">
        <a:solidFill>
          <a:schemeClr val="tx1"/>
        </a:solidFill>
        <a:latin typeface="Trebuchet MS" pitchFamily="34" charset="0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90A07769-0350-458D-A517-D4AB58FA2ECD}">
          <p14:sldIdLst>
            <p14:sldId id="895"/>
          </p14:sldIdLst>
        </p14:section>
        <p14:section name="Раздел без заголовка" id="{95B38226-0F48-4005-A35F-AAF1D5215B34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1800" userDrawn="1">
          <p15:clr>
            <a:srgbClr val="A4A3A4"/>
          </p15:clr>
        </p15:guide>
        <p15:guide id="2" pos="320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BD0"/>
    <a:srgbClr val="006699"/>
    <a:srgbClr val="31489F"/>
    <a:srgbClr val="D0ECFF"/>
    <a:srgbClr val="CCECFF"/>
    <a:srgbClr val="6666FF"/>
    <a:srgbClr val="2862E4"/>
    <a:srgbClr val="2E32DE"/>
    <a:srgbClr val="2134EB"/>
    <a:srgbClr val="7CD0E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69012ECD-51FC-41F1-AA8D-1B2483CD663E}" styleName="Светлый стиль 2 -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6E25E649-3F16-4E02-A733-19D2CDBF48F0}" styleName="Средний стиль 3 - акцент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062" autoAdjust="0"/>
    <p:restoredTop sz="75543" autoAdjust="0"/>
  </p:normalViewPr>
  <p:slideViewPr>
    <p:cSldViewPr>
      <p:cViewPr varScale="1">
        <p:scale>
          <a:sx n="104" d="100"/>
          <a:sy n="104" d="100"/>
        </p:scale>
        <p:origin x="1644" y="102"/>
      </p:cViewPr>
      <p:guideLst>
        <p:guide orient="horz" pos="1800"/>
        <p:guide pos="320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75" d="100"/>
        <a:sy n="75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49689" y="0"/>
            <a:ext cx="2946400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B5C9290D-03F1-435B-AFE1-EA3DE7CC96A4}" type="datetimeFigureOut">
              <a:rPr lang="ru-RU"/>
              <a:pPr>
                <a:defRPr/>
              </a:pPr>
              <a:t>03.07.2021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29672"/>
            <a:ext cx="2946400" cy="49696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49689" y="9429672"/>
            <a:ext cx="2946400" cy="49696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63F348E2-EF53-46F8-A8FB-261F327E4A0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4615319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89" y="0"/>
            <a:ext cx="2946400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B50AD5DF-33CA-4570-BC7F-6CA97FA29312}" type="datetimeFigureOut">
              <a:rPr lang="ru-RU"/>
              <a:pPr>
                <a:defRPr/>
              </a:pPr>
              <a:t>03.07.2021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2075" y="744538"/>
            <a:ext cx="6615113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2" y="4715631"/>
            <a:ext cx="5438775" cy="44679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/>
              <a:t>Образец текста</a:t>
            </a:r>
          </a:p>
          <a:p>
            <a:pPr lvl="1"/>
            <a:r>
              <a:rPr lang="ru-RU" noProof="0"/>
              <a:t>Второй уровень</a:t>
            </a:r>
          </a:p>
          <a:p>
            <a:pPr lvl="2"/>
            <a:r>
              <a:rPr lang="ru-RU" noProof="0"/>
              <a:t>Третий уровень</a:t>
            </a:r>
          </a:p>
          <a:p>
            <a:pPr lvl="3"/>
            <a:r>
              <a:rPr lang="ru-RU" noProof="0"/>
              <a:t>Четвертый уровень</a:t>
            </a:r>
          </a:p>
          <a:p>
            <a:pPr lvl="4"/>
            <a:r>
              <a:rPr lang="ru-RU" noProof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9672"/>
            <a:ext cx="2946400" cy="49696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89" y="9429672"/>
            <a:ext cx="2946400" cy="496966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BC684D0B-CF85-4BB7-93B7-9FC357A73FA4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21809056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18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235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352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472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589" algn="l" defTabSz="91423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706" algn="l" defTabSz="91423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199824" algn="l" defTabSz="91423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6942" algn="l" defTabSz="91423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C684D0B-CF85-4BB7-93B7-9FC357A73FA4}" type="slidenum">
              <a:rPr lang="ru-RU" altLang="ru-RU" smtClean="0"/>
              <a:pPr>
                <a:defRPr/>
              </a:pPr>
              <a:t>1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3521654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62000" y="1775365"/>
            <a:ext cx="8636000" cy="1225021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238500"/>
            <a:ext cx="7112000" cy="14605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7619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4C71EC6-210F-42DE-9C53-41977AD35B3D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7619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03.07.2021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7619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7619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19B0651-EE4F-4900-A07F-96A6BFA9D0F0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7619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00196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7619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4C71EC6-210F-42DE-9C53-41977AD35B3D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7619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03.07.2021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7619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7619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19B0651-EE4F-4900-A07F-96A6BFA9D0F0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7619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979759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184444" y="190500"/>
            <a:ext cx="2540000" cy="40640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64444" y="190500"/>
            <a:ext cx="7450667" cy="406400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7619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4C71EC6-210F-42DE-9C53-41977AD35B3D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7619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03.07.2021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7619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7619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19B0651-EE4F-4900-A07F-96A6BFA9D0F0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7619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8880976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>
  <p:cSld name="Заголовок и объект над текст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93195" y="3643313"/>
            <a:ext cx="7235472" cy="952500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270000" y="609871"/>
            <a:ext cx="7112000" cy="1383771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270000" y="2120639"/>
            <a:ext cx="7112000" cy="138509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B97B7A27-72BA-4246-8EFE-02387A8CE83D}" type="datetime1">
              <a:rPr kumimoji="0" lang="ru-RU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03.07.2021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Trebuchet MS" pitchFamily="34" charset="0"/>
              <a:ea typeface="+mn-ea"/>
              <a:cs typeface="+mn-cs"/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Trebuchet MS" pitchFamily="34" charset="0"/>
              <a:ea typeface="+mn-ea"/>
              <a:cs typeface="+mn-cs"/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F7890ABF-95C8-4B3A-81FE-FAE1D03D3719}" type="slidenum">
              <a:rPr kumimoji="0" lang="ru-RU" altLang="ru-RU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alt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Trebuchet MS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04526240"/>
      </p:ext>
    </p:extLst>
  </p:cSld>
  <p:clrMapOvr>
    <a:masterClrMapping/>
  </p:clrMapOvr>
  <p:transition spd="med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7619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4C71EC6-210F-42DE-9C53-41977AD35B3D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7619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03.07.2021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7619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7619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19B0651-EE4F-4900-A07F-96A6BFA9D0F0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7619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846647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02570" y="3672419"/>
            <a:ext cx="8636000" cy="113506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02570" y="2422261"/>
            <a:ext cx="8636000" cy="125015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7619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4C71EC6-210F-42DE-9C53-41977AD35B3D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7619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03.07.2021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7619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7619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19B0651-EE4F-4900-A07F-96A6BFA9D0F0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7619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493121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564449" y="1111250"/>
            <a:ext cx="4995333" cy="31432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729111" y="1111250"/>
            <a:ext cx="4995333" cy="31432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7619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4C71EC6-210F-42DE-9C53-41977AD35B3D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7619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03.07.2021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7619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7619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19B0651-EE4F-4900-A07F-96A6BFA9D0F0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7619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44655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8000" y="228865"/>
            <a:ext cx="9144000" cy="9525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08000" y="1279263"/>
            <a:ext cx="4489098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08000" y="1812396"/>
            <a:ext cx="4489098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5161151" y="1279263"/>
            <a:ext cx="4490861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5161151" y="1812396"/>
            <a:ext cx="4490861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7619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4C71EC6-210F-42DE-9C53-41977AD35B3D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7619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03.07.2021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7619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7619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19B0651-EE4F-4900-A07F-96A6BFA9D0F0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7619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250847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7619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4C71EC6-210F-42DE-9C53-41977AD35B3D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7619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03.07.2021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7619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7619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19B0651-EE4F-4900-A07F-96A6BFA9D0F0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7619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884144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7619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4C71EC6-210F-42DE-9C53-41977AD35B3D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7619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03.07.2021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7619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7619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19B0651-EE4F-4900-A07F-96A6BFA9D0F0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7619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767341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8006" y="227543"/>
            <a:ext cx="3342570" cy="9683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72278" y="227542"/>
            <a:ext cx="5679722" cy="487759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08006" y="1195920"/>
            <a:ext cx="3342570" cy="390921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7619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4C71EC6-210F-42DE-9C53-41977AD35B3D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7619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03.07.2021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7619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7619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19B0651-EE4F-4900-A07F-96A6BFA9D0F0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7619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590931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91431" y="4000500"/>
            <a:ext cx="6096000" cy="47228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991431" y="510646"/>
            <a:ext cx="6096000" cy="3429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991431" y="4472782"/>
            <a:ext cx="6096000" cy="6707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7619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4C71EC6-210F-42DE-9C53-41977AD35B3D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7619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03.07.2021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7619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7619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19B0651-EE4F-4900-A07F-96A6BFA9D0F0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7619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45163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8000" y="228865"/>
            <a:ext cx="9144000" cy="9525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08000" y="1333500"/>
            <a:ext cx="9144000" cy="37716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508002" y="5296969"/>
            <a:ext cx="2370667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7619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4C71EC6-210F-42DE-9C53-41977AD35B3D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7619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03.07.2021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471339" y="5296969"/>
            <a:ext cx="3217333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7619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7281333" y="5296969"/>
            <a:ext cx="2370667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7619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19B0651-EE4F-4900-A07F-96A6BFA9D0F0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7619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549877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63" r:id="rId1"/>
    <p:sldLayoutId id="2147484264" r:id="rId2"/>
    <p:sldLayoutId id="2147484265" r:id="rId3"/>
    <p:sldLayoutId id="2147484266" r:id="rId4"/>
    <p:sldLayoutId id="2147484267" r:id="rId5"/>
    <p:sldLayoutId id="2147484268" r:id="rId6"/>
    <p:sldLayoutId id="2147484269" r:id="rId7"/>
    <p:sldLayoutId id="2147484270" r:id="rId8"/>
    <p:sldLayoutId id="2147484271" r:id="rId9"/>
    <p:sldLayoutId id="2147484272" r:id="rId10"/>
    <p:sldLayoutId id="2147484273" r:id="rId11"/>
    <p:sldLayoutId id="2147484274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0" name="Rectangle 9"/>
          <p:cNvSpPr>
            <a:spLocks noChangeArrowheads="1"/>
          </p:cNvSpPr>
          <p:nvPr/>
        </p:nvSpPr>
        <p:spPr bwMode="auto">
          <a:xfrm>
            <a:off x="357584" y="976000"/>
            <a:ext cx="393032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algn="ctr"/>
            <a:r>
              <a:rPr lang="ru-RU" altLang="ru-RU" b="1" dirty="0">
                <a:solidFill>
                  <a:srgbClr val="FF0000"/>
                </a:solidFill>
                <a:latin typeface="Times New Roman" panose="02020603050405020304" pitchFamily="18" charset="0"/>
              </a:rPr>
              <a:t>Высшее образование</a:t>
            </a:r>
          </a:p>
        </p:txBody>
      </p:sp>
      <p:sp>
        <p:nvSpPr>
          <p:cNvPr id="19465" name="Text Box 14"/>
          <p:cNvSpPr txBox="1">
            <a:spLocks noChangeArrowheads="1"/>
          </p:cNvSpPr>
          <p:nvPr/>
        </p:nvSpPr>
        <p:spPr bwMode="auto">
          <a:xfrm>
            <a:off x="432632" y="1336621"/>
            <a:ext cx="4143312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ru-RU" altLang="ru-RU" sz="1600" dirty="0">
                <a:solidFill>
                  <a:srgbClr val="006699"/>
                </a:solidFill>
                <a:latin typeface="Times New Roman" panose="02020603050405020304" pitchFamily="18" charset="0"/>
              </a:rPr>
              <a:t>ГБОУ ВО «Ставропольский государственный педагогический институт»</a:t>
            </a:r>
          </a:p>
        </p:txBody>
      </p:sp>
      <p:sp>
        <p:nvSpPr>
          <p:cNvPr id="19466" name="Text Box 15"/>
          <p:cNvSpPr txBox="1">
            <a:spLocks noChangeArrowheads="1"/>
          </p:cNvSpPr>
          <p:nvPr/>
        </p:nvSpPr>
        <p:spPr bwMode="auto">
          <a:xfrm>
            <a:off x="432632" y="1984693"/>
            <a:ext cx="4359336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ru-RU" altLang="ru-RU" sz="1600" dirty="0">
                <a:solidFill>
                  <a:srgbClr val="006699"/>
                </a:solidFill>
                <a:latin typeface="Times New Roman" panose="02020603050405020304" pitchFamily="18" charset="0"/>
              </a:rPr>
              <a:t>ГАОУ ВО «Невинномысский государственный гуманитарно-технический институт»</a:t>
            </a:r>
          </a:p>
        </p:txBody>
      </p:sp>
      <p:sp>
        <p:nvSpPr>
          <p:cNvPr id="19467" name="Text Box 16"/>
          <p:cNvSpPr txBox="1">
            <a:spLocks noChangeArrowheads="1"/>
          </p:cNvSpPr>
          <p:nvPr/>
        </p:nvSpPr>
        <p:spPr bwMode="auto">
          <a:xfrm>
            <a:off x="5368032" y="2272725"/>
            <a:ext cx="4732684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ru-RU" altLang="ru-RU" sz="1600" dirty="0">
                <a:solidFill>
                  <a:srgbClr val="006699"/>
                </a:solidFill>
                <a:latin typeface="Times New Roman" panose="02020603050405020304" pitchFamily="18" charset="0"/>
              </a:rPr>
              <a:t>ГБПОУ «</a:t>
            </a:r>
            <a:r>
              <a:rPr lang="ru-RU" altLang="ru-RU" sz="1600" dirty="0" err="1">
                <a:solidFill>
                  <a:srgbClr val="006699"/>
                </a:solidFill>
                <a:latin typeface="Times New Roman" panose="02020603050405020304" pitchFamily="18" charset="0"/>
              </a:rPr>
              <a:t>Светлоградский</a:t>
            </a:r>
            <a:r>
              <a:rPr lang="ru-RU" altLang="ru-RU" sz="1600" dirty="0">
                <a:solidFill>
                  <a:srgbClr val="006699"/>
                </a:solidFill>
                <a:latin typeface="Times New Roman" panose="02020603050405020304" pitchFamily="18" charset="0"/>
              </a:rPr>
              <a:t>                            педагогический колледж»</a:t>
            </a:r>
          </a:p>
        </p:txBody>
      </p:sp>
      <p:sp>
        <p:nvSpPr>
          <p:cNvPr id="19468" name="Text Box 17"/>
          <p:cNvSpPr txBox="1">
            <a:spLocks noChangeArrowheads="1"/>
          </p:cNvSpPr>
          <p:nvPr/>
        </p:nvSpPr>
        <p:spPr bwMode="auto">
          <a:xfrm>
            <a:off x="5328326" y="1798866"/>
            <a:ext cx="3491739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ru-RU" altLang="ru-RU" sz="1600" dirty="0">
                <a:solidFill>
                  <a:srgbClr val="006699"/>
                </a:solidFill>
                <a:latin typeface="Times New Roman" panose="02020603050405020304" pitchFamily="18" charset="0"/>
              </a:rPr>
              <a:t>ГБПОУ «Георгиевский колледж»</a:t>
            </a:r>
          </a:p>
        </p:txBody>
      </p:sp>
      <p:sp>
        <p:nvSpPr>
          <p:cNvPr id="19469" name="Rectangle 18"/>
          <p:cNvSpPr>
            <a:spLocks noChangeArrowheads="1"/>
          </p:cNvSpPr>
          <p:nvPr/>
        </p:nvSpPr>
        <p:spPr bwMode="auto">
          <a:xfrm>
            <a:off x="4978758" y="915025"/>
            <a:ext cx="4190873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algn="ctr"/>
            <a:r>
              <a:rPr lang="ru-RU" altLang="ru-RU" b="1" dirty="0">
                <a:solidFill>
                  <a:srgbClr val="FF0000"/>
                </a:solidFill>
                <a:latin typeface="Times New Roman" panose="02020603050405020304" pitchFamily="18" charset="0"/>
              </a:rPr>
              <a:t>Среднее профессиональное </a:t>
            </a:r>
          </a:p>
          <a:p>
            <a:pPr algn="ctr"/>
            <a:r>
              <a:rPr lang="ru-RU" altLang="ru-RU" b="1" dirty="0">
                <a:solidFill>
                  <a:srgbClr val="FF0000"/>
                </a:solidFill>
                <a:latin typeface="Times New Roman" panose="02020603050405020304" pitchFamily="18" charset="0"/>
              </a:rPr>
              <a:t>образование</a:t>
            </a:r>
          </a:p>
        </p:txBody>
      </p:sp>
      <p:sp>
        <p:nvSpPr>
          <p:cNvPr id="19473" name="Text Box 22"/>
          <p:cNvSpPr txBox="1">
            <a:spLocks noChangeArrowheads="1"/>
          </p:cNvSpPr>
          <p:nvPr/>
        </p:nvSpPr>
        <p:spPr bwMode="auto">
          <a:xfrm>
            <a:off x="385566" y="3208829"/>
            <a:ext cx="4334394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ru-RU" altLang="ru-RU" sz="1600" dirty="0">
                <a:solidFill>
                  <a:srgbClr val="006699"/>
                </a:solidFill>
                <a:latin typeface="Times New Roman" panose="02020603050405020304" pitchFamily="18" charset="0"/>
              </a:rPr>
              <a:t>ФГБОУ ВО «Пятигорский государственный университет»</a:t>
            </a:r>
          </a:p>
        </p:txBody>
      </p:sp>
      <p:sp>
        <p:nvSpPr>
          <p:cNvPr id="19474" name="Text Box 23"/>
          <p:cNvSpPr txBox="1">
            <a:spLocks noChangeArrowheads="1"/>
          </p:cNvSpPr>
          <p:nvPr/>
        </p:nvSpPr>
        <p:spPr bwMode="auto">
          <a:xfrm>
            <a:off x="388733" y="2632765"/>
            <a:ext cx="432048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ru-RU" altLang="ru-RU" sz="1600" dirty="0">
                <a:solidFill>
                  <a:srgbClr val="006699"/>
                </a:solidFill>
                <a:latin typeface="Times New Roman" panose="02020603050405020304" pitchFamily="18" charset="0"/>
              </a:rPr>
              <a:t>ФГАОУ ВО «Северо-Кавказский федеральный университет»</a:t>
            </a:r>
          </a:p>
        </p:txBody>
      </p:sp>
      <p:sp>
        <p:nvSpPr>
          <p:cNvPr id="19478" name="Text Box 16"/>
          <p:cNvSpPr txBox="1">
            <a:spLocks noChangeArrowheads="1"/>
          </p:cNvSpPr>
          <p:nvPr/>
        </p:nvSpPr>
        <p:spPr bwMode="auto">
          <a:xfrm>
            <a:off x="5316317" y="2920797"/>
            <a:ext cx="4718505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ru-RU" altLang="ru-RU" sz="1600" dirty="0">
                <a:solidFill>
                  <a:srgbClr val="006699"/>
                </a:solidFill>
                <a:latin typeface="Times New Roman" panose="02020603050405020304" pitchFamily="18" charset="0"/>
              </a:rPr>
              <a:t>ГБПОУ «Георгиевский региональный                   колледж «Интеграл»</a:t>
            </a:r>
          </a:p>
        </p:txBody>
      </p:sp>
      <p:sp>
        <p:nvSpPr>
          <p:cNvPr id="19479" name="Text Box 16"/>
          <p:cNvSpPr txBox="1">
            <a:spLocks noChangeArrowheads="1"/>
          </p:cNvSpPr>
          <p:nvPr/>
        </p:nvSpPr>
        <p:spPr bwMode="auto">
          <a:xfrm>
            <a:off x="5316316" y="3568869"/>
            <a:ext cx="4718505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ru-RU" altLang="ru-RU" sz="1600" dirty="0">
                <a:solidFill>
                  <a:srgbClr val="006699"/>
                </a:solidFill>
                <a:latin typeface="Times New Roman" panose="02020603050405020304" pitchFamily="18" charset="0"/>
              </a:rPr>
              <a:t>ГБПОУ «</a:t>
            </a:r>
            <a:r>
              <a:rPr lang="ru-RU" altLang="ru-RU" sz="1600" dirty="0" err="1">
                <a:solidFill>
                  <a:srgbClr val="006699"/>
                </a:solidFill>
                <a:latin typeface="Times New Roman" panose="02020603050405020304" pitchFamily="18" charset="0"/>
              </a:rPr>
              <a:t>Курсавский</a:t>
            </a:r>
            <a:r>
              <a:rPr lang="ru-RU" altLang="ru-RU" sz="1600" dirty="0">
                <a:solidFill>
                  <a:srgbClr val="006699"/>
                </a:solidFill>
                <a:latin typeface="Times New Roman" panose="02020603050405020304" pitchFamily="18" charset="0"/>
              </a:rPr>
              <a:t> региональный                      колледж «Интеграл»</a:t>
            </a:r>
          </a:p>
        </p:txBody>
      </p:sp>
      <p:sp>
        <p:nvSpPr>
          <p:cNvPr id="19480" name="Text Box 24"/>
          <p:cNvSpPr txBox="1">
            <a:spLocks noChangeArrowheads="1"/>
          </p:cNvSpPr>
          <p:nvPr/>
        </p:nvSpPr>
        <p:spPr bwMode="auto">
          <a:xfrm>
            <a:off x="399480" y="4690799"/>
            <a:ext cx="4490888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ru-RU" altLang="ru-RU" sz="1600" dirty="0">
                <a:solidFill>
                  <a:srgbClr val="006699"/>
                </a:solidFill>
                <a:latin typeface="Times New Roman" panose="02020603050405020304" pitchFamily="18" charset="0"/>
              </a:rPr>
              <a:t>Ставропольский филиал ФГБОУ ВО «Московский педагогический государственный университет»</a:t>
            </a:r>
          </a:p>
        </p:txBody>
      </p:sp>
      <p:sp>
        <p:nvSpPr>
          <p:cNvPr id="19482" name="Text Box 24"/>
          <p:cNvSpPr txBox="1">
            <a:spLocks noChangeArrowheads="1"/>
          </p:cNvSpPr>
          <p:nvPr/>
        </p:nvSpPr>
        <p:spPr bwMode="auto">
          <a:xfrm>
            <a:off x="399480" y="3826703"/>
            <a:ext cx="4464496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ru-RU" altLang="ru-RU" sz="1600" dirty="0">
                <a:solidFill>
                  <a:srgbClr val="006699"/>
                </a:solidFill>
                <a:latin typeface="Times New Roman" panose="02020603050405020304" pitchFamily="18" charset="0"/>
              </a:rPr>
              <a:t>ГБОУ ВО «</a:t>
            </a:r>
            <a:r>
              <a:rPr lang="ru-RU" altLang="ru-RU" sz="1600" dirty="0">
                <a:solidFill>
                  <a:srgbClr val="0066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Ставропольский государственный медицинский университет» Министерства здравоохранения Российской Федерации</a:t>
            </a:r>
            <a:r>
              <a:rPr lang="ru-RU" altLang="ru-RU" sz="1600" dirty="0">
                <a:solidFill>
                  <a:srgbClr val="006699"/>
                </a:solidFill>
                <a:latin typeface="Times New Roman" panose="02020603050405020304" pitchFamily="18" charset="0"/>
              </a:rPr>
              <a:t>»</a:t>
            </a:r>
          </a:p>
        </p:txBody>
      </p:sp>
      <p:cxnSp>
        <p:nvCxnSpPr>
          <p:cNvPr id="3" name="Прямая соединительная линия 2"/>
          <p:cNvCxnSpPr/>
          <p:nvPr/>
        </p:nvCxnSpPr>
        <p:spPr>
          <a:xfrm>
            <a:off x="5007992" y="1169278"/>
            <a:ext cx="0" cy="4064486"/>
          </a:xfrm>
          <a:prstGeom prst="line">
            <a:avLst/>
          </a:prstGeom>
          <a:ln w="158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Горизонтальный свиток 18"/>
          <p:cNvSpPr/>
          <p:nvPr/>
        </p:nvSpPr>
        <p:spPr>
          <a:xfrm>
            <a:off x="111448" y="208864"/>
            <a:ext cx="9891289" cy="776428"/>
          </a:xfrm>
          <a:prstGeom prst="horizontalScroll">
            <a:avLst/>
          </a:prstGeom>
          <a:solidFill>
            <a:srgbClr val="183DB4"/>
          </a:solidFill>
          <a:ln>
            <a:solidFill>
              <a:srgbClr val="183D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defRPr/>
            </a:pPr>
            <a:r>
              <a:rPr lang="ru-RU" alt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</a:t>
            </a:r>
            <a:r>
              <a:rPr lang="ru-RU" b="1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Подготовка </a:t>
            </a:r>
            <a:r>
              <a:rPr lang="ru-RU" b="1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специалистов педагогического профиля</a:t>
            </a:r>
          </a:p>
        </p:txBody>
      </p:sp>
      <p:pic>
        <p:nvPicPr>
          <p:cNvPr id="20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8876" y="-22821"/>
            <a:ext cx="846708" cy="9924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705471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16195</TotalTime>
  <Words>91</Words>
  <Application>Microsoft Office PowerPoint</Application>
  <PresentationFormat>Произвольный</PresentationFormat>
  <Paragraphs>15</Paragraphs>
  <Slides>1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6" baseType="lpstr">
      <vt:lpstr>Arial</vt:lpstr>
      <vt:lpstr>Calibri</vt:lpstr>
      <vt:lpstr>Times New Roman</vt:lpstr>
      <vt:lpstr>Trebuchet MS</vt:lpstr>
      <vt:lpstr>2_Тема Office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Живолупов Евгений Анатольевич</cp:lastModifiedBy>
  <cp:revision>2095</cp:revision>
  <cp:lastPrinted>2021-06-28T13:00:03Z</cp:lastPrinted>
  <dcterms:created xsi:type="dcterms:W3CDTF">2015-03-05T16:55:48Z</dcterms:created>
  <dcterms:modified xsi:type="dcterms:W3CDTF">2021-07-03T05:39:45Z</dcterms:modified>
</cp:coreProperties>
</file>