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2" r:id="rId1"/>
  </p:sldMasterIdLst>
  <p:notesMasterIdLst>
    <p:notesMasterId r:id="rId3"/>
  </p:notesMasterIdLst>
  <p:handoutMasterIdLst>
    <p:handoutMasterId r:id="rId4"/>
  </p:handoutMasterIdLst>
  <p:sldIdLst>
    <p:sldId id="895" r:id="rId2"/>
  </p:sldIdLst>
  <p:sldSz cx="10160000" cy="5715000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11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23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35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47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5589" algn="l" defTabSz="914235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2706" algn="l" defTabSz="914235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199824" algn="l" defTabSz="914235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6942" algn="l" defTabSz="914235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0A07769-0350-458D-A517-D4AB58FA2ECD}">
          <p14:sldIdLst>
            <p14:sldId id="895"/>
          </p14:sldIdLst>
        </p14:section>
        <p14:section name="Раздел без заголовка" id="{95B38226-0F48-4005-A35F-AAF1D5215B34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32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D0"/>
    <a:srgbClr val="006699"/>
    <a:srgbClr val="31489F"/>
    <a:srgbClr val="D0ECFF"/>
    <a:srgbClr val="CCECFF"/>
    <a:srgbClr val="6666FF"/>
    <a:srgbClr val="2862E4"/>
    <a:srgbClr val="2E32DE"/>
    <a:srgbClr val="2134EB"/>
    <a:srgbClr val="7CD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75543" autoAdjust="0"/>
  </p:normalViewPr>
  <p:slideViewPr>
    <p:cSldViewPr>
      <p:cViewPr varScale="1">
        <p:scale>
          <a:sx n="104" d="100"/>
          <a:sy n="104" d="100"/>
        </p:scale>
        <p:origin x="1644" y="102"/>
      </p:cViewPr>
      <p:guideLst>
        <p:guide orient="horz" pos="18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5C9290D-03F1-435B-AFE1-EA3DE7CC96A4}" type="datetimeFigureOut">
              <a:rPr lang="ru-RU"/>
              <a:pPr>
                <a:defRPr/>
              </a:pPr>
              <a:t>03.07.2021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3F348E2-EF53-46F8-A8FB-261F327E4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153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50AD5DF-33CA-4570-BC7F-6CA97FA29312}" type="datetimeFigureOut">
              <a:rPr lang="ru-RU"/>
              <a:pPr>
                <a:defRPr/>
              </a:pPr>
              <a:t>03.07.2021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2" y="4715631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2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9" y="9429672"/>
            <a:ext cx="2946400" cy="49696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C684D0B-CF85-4BB7-93B7-9FC357A73FA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80905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2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89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06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24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42" algn="l" defTabSz="91423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684D0B-CF85-4BB7-93B7-9FC357A73FA4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216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775365"/>
            <a:ext cx="8636000" cy="1225021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01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97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84444" y="190500"/>
            <a:ext cx="2540000" cy="4064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4444" y="190500"/>
            <a:ext cx="7450667" cy="40640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8809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3195" y="3643313"/>
            <a:ext cx="7235472" cy="9525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70000" y="609871"/>
            <a:ext cx="7112000" cy="13837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70000" y="2120639"/>
            <a:ext cx="7112000" cy="13850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97B7A27-72BA-4246-8EFE-02387A8CE83D}" type="datetime1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7890ABF-95C8-4B3A-81FE-FAE1D03D3719}" type="slidenum">
              <a:rPr kumimoji="0" lang="ru-RU" altLang="ru-RU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rebuchet MS" pitchFamily="34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alt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452624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466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2570" y="3672419"/>
            <a:ext cx="86360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931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64449" y="1111250"/>
            <a:ext cx="4995333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29111" y="1111250"/>
            <a:ext cx="4995333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46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279263"/>
            <a:ext cx="448909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1151" y="1279263"/>
            <a:ext cx="4490861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61151" y="1812396"/>
            <a:ext cx="4490861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08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841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6734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6" y="227543"/>
            <a:ext cx="3342570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6" y="1195920"/>
            <a:ext cx="3342570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909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16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08002" y="5296969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71EC6-210F-42DE-9C53-41977AD35B3D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03.07.2021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471339" y="5296969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281333" y="5296969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7619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7619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498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68" r:id="rId6"/>
    <p:sldLayoutId id="2147484269" r:id="rId7"/>
    <p:sldLayoutId id="2147484270" r:id="rId8"/>
    <p:sldLayoutId id="2147484271" r:id="rId9"/>
    <p:sldLayoutId id="2147484272" r:id="rId10"/>
    <p:sldLayoutId id="2147484273" r:id="rId11"/>
    <p:sldLayoutId id="214748427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9"/>
          <p:cNvSpPr>
            <a:spLocks noChangeArrowheads="1"/>
          </p:cNvSpPr>
          <p:nvPr/>
        </p:nvSpPr>
        <p:spPr bwMode="auto">
          <a:xfrm>
            <a:off x="357584" y="976000"/>
            <a:ext cx="39303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Высшее образование</a:t>
            </a:r>
          </a:p>
        </p:txBody>
      </p:sp>
      <p:sp>
        <p:nvSpPr>
          <p:cNvPr id="19465" name="Text Box 14"/>
          <p:cNvSpPr txBox="1">
            <a:spLocks noChangeArrowheads="1"/>
          </p:cNvSpPr>
          <p:nvPr/>
        </p:nvSpPr>
        <p:spPr bwMode="auto">
          <a:xfrm>
            <a:off x="432632" y="1336621"/>
            <a:ext cx="41433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ГБОУ ВО «Ставропольский государственный педагогический институт»</a:t>
            </a:r>
          </a:p>
        </p:txBody>
      </p:sp>
      <p:sp>
        <p:nvSpPr>
          <p:cNvPr id="19466" name="Text Box 15"/>
          <p:cNvSpPr txBox="1">
            <a:spLocks noChangeArrowheads="1"/>
          </p:cNvSpPr>
          <p:nvPr/>
        </p:nvSpPr>
        <p:spPr bwMode="auto">
          <a:xfrm>
            <a:off x="432632" y="1984693"/>
            <a:ext cx="43593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ГАОУ ВО «Невинномысский государственный гуманитарно-технический институт»</a:t>
            </a:r>
          </a:p>
        </p:txBody>
      </p:sp>
      <p:sp>
        <p:nvSpPr>
          <p:cNvPr id="19467" name="Text Box 16"/>
          <p:cNvSpPr txBox="1">
            <a:spLocks noChangeArrowheads="1"/>
          </p:cNvSpPr>
          <p:nvPr/>
        </p:nvSpPr>
        <p:spPr bwMode="auto">
          <a:xfrm>
            <a:off x="5368032" y="2272725"/>
            <a:ext cx="47326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ГБПОУ «</a:t>
            </a:r>
            <a:r>
              <a:rPr lang="ru-RU" altLang="ru-RU" sz="1600" dirty="0" err="1">
                <a:solidFill>
                  <a:srgbClr val="006699"/>
                </a:solidFill>
                <a:latin typeface="Times New Roman" panose="02020603050405020304" pitchFamily="18" charset="0"/>
              </a:rPr>
              <a:t>Светлоградский</a:t>
            </a: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                            педагогический колледж»</a:t>
            </a:r>
          </a:p>
        </p:txBody>
      </p:sp>
      <p:sp>
        <p:nvSpPr>
          <p:cNvPr id="19468" name="Text Box 17"/>
          <p:cNvSpPr txBox="1">
            <a:spLocks noChangeArrowheads="1"/>
          </p:cNvSpPr>
          <p:nvPr/>
        </p:nvSpPr>
        <p:spPr bwMode="auto">
          <a:xfrm>
            <a:off x="5328326" y="1798866"/>
            <a:ext cx="349173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ГБПОУ «Георгиевский колледж»</a:t>
            </a:r>
          </a:p>
        </p:txBody>
      </p:sp>
      <p:sp>
        <p:nvSpPr>
          <p:cNvPr id="19469" name="Rectangle 18"/>
          <p:cNvSpPr>
            <a:spLocks noChangeArrowheads="1"/>
          </p:cNvSpPr>
          <p:nvPr/>
        </p:nvSpPr>
        <p:spPr bwMode="auto">
          <a:xfrm>
            <a:off x="4978758" y="915025"/>
            <a:ext cx="419087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Среднее профессиональное </a:t>
            </a:r>
          </a:p>
          <a:p>
            <a:pPr algn="ctr"/>
            <a:r>
              <a:rPr lang="ru-RU" alt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образование</a:t>
            </a:r>
          </a:p>
        </p:txBody>
      </p:sp>
      <p:sp>
        <p:nvSpPr>
          <p:cNvPr id="19473" name="Text Box 22"/>
          <p:cNvSpPr txBox="1">
            <a:spLocks noChangeArrowheads="1"/>
          </p:cNvSpPr>
          <p:nvPr/>
        </p:nvSpPr>
        <p:spPr bwMode="auto">
          <a:xfrm>
            <a:off x="385566" y="3208829"/>
            <a:ext cx="43343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ФГБОУ ВО «Пятигорский государственный университет»</a:t>
            </a:r>
          </a:p>
        </p:txBody>
      </p:sp>
      <p:sp>
        <p:nvSpPr>
          <p:cNvPr id="19474" name="Text Box 23"/>
          <p:cNvSpPr txBox="1">
            <a:spLocks noChangeArrowheads="1"/>
          </p:cNvSpPr>
          <p:nvPr/>
        </p:nvSpPr>
        <p:spPr bwMode="auto">
          <a:xfrm>
            <a:off x="388733" y="2632765"/>
            <a:ext cx="4320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ФГАОУ ВО «Северо-Кавказский федеральный университет»</a:t>
            </a:r>
          </a:p>
        </p:txBody>
      </p:sp>
      <p:sp>
        <p:nvSpPr>
          <p:cNvPr id="19478" name="Text Box 16"/>
          <p:cNvSpPr txBox="1">
            <a:spLocks noChangeArrowheads="1"/>
          </p:cNvSpPr>
          <p:nvPr/>
        </p:nvSpPr>
        <p:spPr bwMode="auto">
          <a:xfrm>
            <a:off x="5316317" y="2920797"/>
            <a:ext cx="47185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ГБПОУ «Георгиевский региональный                   колледж «Интеграл»</a:t>
            </a:r>
          </a:p>
        </p:txBody>
      </p:sp>
      <p:sp>
        <p:nvSpPr>
          <p:cNvPr id="19479" name="Text Box 16"/>
          <p:cNvSpPr txBox="1">
            <a:spLocks noChangeArrowheads="1"/>
          </p:cNvSpPr>
          <p:nvPr/>
        </p:nvSpPr>
        <p:spPr bwMode="auto">
          <a:xfrm>
            <a:off x="5316316" y="3568869"/>
            <a:ext cx="47185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ГБПОУ «</a:t>
            </a:r>
            <a:r>
              <a:rPr lang="ru-RU" altLang="ru-RU" sz="1600" dirty="0" err="1">
                <a:solidFill>
                  <a:srgbClr val="006699"/>
                </a:solidFill>
                <a:latin typeface="Times New Roman" panose="02020603050405020304" pitchFamily="18" charset="0"/>
              </a:rPr>
              <a:t>Курсавский</a:t>
            </a: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 региональный                      колледж «Интеграл»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399480" y="4690799"/>
            <a:ext cx="44908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Ставропольский филиал ФГБОУ ВО «Московский педагогический государственный университет»</a:t>
            </a:r>
          </a:p>
        </p:txBody>
      </p:sp>
      <p:sp>
        <p:nvSpPr>
          <p:cNvPr id="19482" name="Text Box 24"/>
          <p:cNvSpPr txBox="1">
            <a:spLocks noChangeArrowheads="1"/>
          </p:cNvSpPr>
          <p:nvPr/>
        </p:nvSpPr>
        <p:spPr bwMode="auto">
          <a:xfrm>
            <a:off x="399480" y="3826703"/>
            <a:ext cx="44644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ГБОУ ВО «</a:t>
            </a: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Ставропольский государственный медицинский университет» Министерства здравоохранения Российской Федерации</a:t>
            </a:r>
            <a:r>
              <a:rPr lang="ru-RU" altLang="ru-RU" sz="1600" dirty="0">
                <a:solidFill>
                  <a:srgbClr val="006699"/>
                </a:solidFill>
                <a:latin typeface="Times New Roman" panose="02020603050405020304" pitchFamily="18" charset="0"/>
              </a:rPr>
              <a:t>»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5007992" y="1169278"/>
            <a:ext cx="0" cy="4064486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Горизонтальный свиток 18"/>
          <p:cNvSpPr/>
          <p:nvPr/>
        </p:nvSpPr>
        <p:spPr>
          <a:xfrm>
            <a:off x="111448" y="208864"/>
            <a:ext cx="9891289" cy="776428"/>
          </a:xfrm>
          <a:prstGeom prst="horizontalScroll">
            <a:avLst/>
          </a:prstGeom>
          <a:solidFill>
            <a:srgbClr val="183DB4"/>
          </a:solidFill>
          <a:ln>
            <a:solidFill>
              <a:srgbClr val="183D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alt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ru-RU" b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специалистов педагогического профиля</a:t>
            </a: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76" y="-22821"/>
            <a:ext cx="846708" cy="99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0547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16195</TotalTime>
  <Words>91</Words>
  <Application>Microsoft Office PowerPoint</Application>
  <PresentationFormat>Произвольный</PresentationFormat>
  <Paragraphs>15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2_Тема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Живолупов Евгений Анатольевич</cp:lastModifiedBy>
  <cp:revision>2095</cp:revision>
  <cp:lastPrinted>2021-06-28T13:00:03Z</cp:lastPrinted>
  <dcterms:created xsi:type="dcterms:W3CDTF">2015-03-05T16:55:48Z</dcterms:created>
  <dcterms:modified xsi:type="dcterms:W3CDTF">2021-07-03T05:39:45Z</dcterms:modified>
</cp:coreProperties>
</file>